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5" r:id="rId2"/>
    <p:sldId id="256" r:id="rId3"/>
    <p:sldId id="257" r:id="rId4"/>
    <p:sldId id="280" r:id="rId5"/>
    <p:sldId id="258" r:id="rId6"/>
    <p:sldId id="259" r:id="rId7"/>
    <p:sldId id="281" r:id="rId8"/>
    <p:sldId id="262" r:id="rId9"/>
    <p:sldId id="263" r:id="rId10"/>
    <p:sldId id="276" r:id="rId11"/>
    <p:sldId id="264" r:id="rId12"/>
    <p:sldId id="265" r:id="rId13"/>
    <p:sldId id="266" r:id="rId14"/>
    <p:sldId id="270" r:id="rId15"/>
    <p:sldId id="282" r:id="rId16"/>
    <p:sldId id="279" r:id="rId17"/>
    <p:sldId id="271" r:id="rId18"/>
    <p:sldId id="273" r:id="rId19"/>
    <p:sldId id="283" r:id="rId20"/>
    <p:sldId id="275" r:id="rId21"/>
    <p:sldId id="284" r:id="rId22"/>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0" d="100"/>
          <a:sy n="80" d="100"/>
        </p:scale>
        <p:origin x="120" y="24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06379-5CF7-4CED-B703-5A43F7A249D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pl-PL"/>
          </a:p>
        </p:txBody>
      </p:sp>
      <p:sp>
        <p:nvSpPr>
          <p:cNvPr id="3" name="Subtitle 2">
            <a:extLst>
              <a:ext uri="{FF2B5EF4-FFF2-40B4-BE49-F238E27FC236}">
                <a16:creationId xmlns:a16="http://schemas.microsoft.com/office/drawing/2014/main" id="{5EF31C46-AD0D-46E6-8A41-FFD1D62A9C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pl-PL"/>
          </a:p>
        </p:txBody>
      </p:sp>
      <p:sp>
        <p:nvSpPr>
          <p:cNvPr id="4" name="Date Placeholder 3">
            <a:extLst>
              <a:ext uri="{FF2B5EF4-FFF2-40B4-BE49-F238E27FC236}">
                <a16:creationId xmlns:a16="http://schemas.microsoft.com/office/drawing/2014/main" id="{2B832F8C-1665-4E6E-A896-7ECEEF98A4D0}"/>
              </a:ext>
            </a:extLst>
          </p:cNvPr>
          <p:cNvSpPr>
            <a:spLocks noGrp="1"/>
          </p:cNvSpPr>
          <p:nvPr>
            <p:ph type="dt" sz="half" idx="10"/>
          </p:nvPr>
        </p:nvSpPr>
        <p:spPr/>
        <p:txBody>
          <a:bodyPr/>
          <a:lstStyle/>
          <a:p>
            <a:fld id="{8827463F-B818-4CC8-82C9-4AB106C426DD}" type="datetimeFigureOut">
              <a:rPr lang="pl-PL" smtClean="0"/>
              <a:pPr/>
              <a:t>2019-11-03</a:t>
            </a:fld>
            <a:endParaRPr lang="pl-PL" dirty="0"/>
          </a:p>
        </p:txBody>
      </p:sp>
      <p:sp>
        <p:nvSpPr>
          <p:cNvPr id="5" name="Footer Placeholder 4">
            <a:extLst>
              <a:ext uri="{FF2B5EF4-FFF2-40B4-BE49-F238E27FC236}">
                <a16:creationId xmlns:a16="http://schemas.microsoft.com/office/drawing/2014/main" id="{317ED6C4-7290-45AB-9A52-9B26DA08F365}"/>
              </a:ext>
            </a:extLst>
          </p:cNvPr>
          <p:cNvSpPr>
            <a:spLocks noGrp="1"/>
          </p:cNvSpPr>
          <p:nvPr>
            <p:ph type="ftr" sz="quarter" idx="11"/>
          </p:nvPr>
        </p:nvSpPr>
        <p:spPr/>
        <p:txBody>
          <a:bodyPr/>
          <a:lstStyle/>
          <a:p>
            <a:endParaRPr lang="pl-PL" dirty="0"/>
          </a:p>
        </p:txBody>
      </p:sp>
      <p:sp>
        <p:nvSpPr>
          <p:cNvPr id="6" name="Slide Number Placeholder 5">
            <a:extLst>
              <a:ext uri="{FF2B5EF4-FFF2-40B4-BE49-F238E27FC236}">
                <a16:creationId xmlns:a16="http://schemas.microsoft.com/office/drawing/2014/main" id="{61C0BE3E-B71F-41D1-A165-E3B22FC4CFE0}"/>
              </a:ext>
            </a:extLst>
          </p:cNvPr>
          <p:cNvSpPr>
            <a:spLocks noGrp="1"/>
          </p:cNvSpPr>
          <p:nvPr>
            <p:ph type="sldNum" sz="quarter" idx="12"/>
          </p:nvPr>
        </p:nvSpPr>
        <p:spPr/>
        <p:txBody>
          <a:bodyPr/>
          <a:lstStyle/>
          <a:p>
            <a:fld id="{F1740658-452B-4181-8F8F-8CB1109D54ED}" type="slidenum">
              <a:rPr lang="pl-PL" smtClean="0"/>
              <a:pPr/>
              <a:t>‹#›</a:t>
            </a:fld>
            <a:endParaRPr lang="pl-PL" dirty="0"/>
          </a:p>
        </p:txBody>
      </p:sp>
    </p:spTree>
    <p:extLst>
      <p:ext uri="{BB962C8B-B14F-4D97-AF65-F5344CB8AC3E}">
        <p14:creationId xmlns:p14="http://schemas.microsoft.com/office/powerpoint/2010/main" val="2310106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98DCC-FBD4-4FCF-B856-55F8555EDCA8}"/>
              </a:ext>
            </a:extLst>
          </p:cNvPr>
          <p:cNvSpPr>
            <a:spLocks noGrp="1"/>
          </p:cNvSpPr>
          <p:nvPr>
            <p:ph type="title"/>
          </p:nvPr>
        </p:nvSpPr>
        <p:spPr/>
        <p:txBody>
          <a:bodyPr/>
          <a:lstStyle/>
          <a:p>
            <a:r>
              <a:rPr lang="en-US"/>
              <a:t>Click to edit Master title style</a:t>
            </a:r>
            <a:endParaRPr lang="pl-PL"/>
          </a:p>
        </p:txBody>
      </p:sp>
      <p:sp>
        <p:nvSpPr>
          <p:cNvPr id="3" name="Vertical Text Placeholder 2">
            <a:extLst>
              <a:ext uri="{FF2B5EF4-FFF2-40B4-BE49-F238E27FC236}">
                <a16:creationId xmlns:a16="http://schemas.microsoft.com/office/drawing/2014/main" id="{D51DC9C6-0790-4823-8DCA-CE3A9104434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Date Placeholder 3">
            <a:extLst>
              <a:ext uri="{FF2B5EF4-FFF2-40B4-BE49-F238E27FC236}">
                <a16:creationId xmlns:a16="http://schemas.microsoft.com/office/drawing/2014/main" id="{2C48E78E-F118-4A84-B175-69200F9F51ED}"/>
              </a:ext>
            </a:extLst>
          </p:cNvPr>
          <p:cNvSpPr>
            <a:spLocks noGrp="1"/>
          </p:cNvSpPr>
          <p:nvPr>
            <p:ph type="dt" sz="half" idx="10"/>
          </p:nvPr>
        </p:nvSpPr>
        <p:spPr/>
        <p:txBody>
          <a:bodyPr/>
          <a:lstStyle/>
          <a:p>
            <a:fld id="{8827463F-B818-4CC8-82C9-4AB106C426DD}" type="datetimeFigureOut">
              <a:rPr lang="pl-PL" smtClean="0"/>
              <a:pPr/>
              <a:t>2019-11-03</a:t>
            </a:fld>
            <a:endParaRPr lang="pl-PL" dirty="0"/>
          </a:p>
        </p:txBody>
      </p:sp>
      <p:sp>
        <p:nvSpPr>
          <p:cNvPr id="5" name="Footer Placeholder 4">
            <a:extLst>
              <a:ext uri="{FF2B5EF4-FFF2-40B4-BE49-F238E27FC236}">
                <a16:creationId xmlns:a16="http://schemas.microsoft.com/office/drawing/2014/main" id="{CDD4E036-F624-410C-965B-E9FF59A10B58}"/>
              </a:ext>
            </a:extLst>
          </p:cNvPr>
          <p:cNvSpPr>
            <a:spLocks noGrp="1"/>
          </p:cNvSpPr>
          <p:nvPr>
            <p:ph type="ftr" sz="quarter" idx="11"/>
          </p:nvPr>
        </p:nvSpPr>
        <p:spPr/>
        <p:txBody>
          <a:bodyPr/>
          <a:lstStyle/>
          <a:p>
            <a:endParaRPr lang="pl-PL" dirty="0"/>
          </a:p>
        </p:txBody>
      </p:sp>
      <p:sp>
        <p:nvSpPr>
          <p:cNvPr id="6" name="Slide Number Placeholder 5">
            <a:extLst>
              <a:ext uri="{FF2B5EF4-FFF2-40B4-BE49-F238E27FC236}">
                <a16:creationId xmlns:a16="http://schemas.microsoft.com/office/drawing/2014/main" id="{84709F78-FD31-410F-ABD4-3A8ABF7C127D}"/>
              </a:ext>
            </a:extLst>
          </p:cNvPr>
          <p:cNvSpPr>
            <a:spLocks noGrp="1"/>
          </p:cNvSpPr>
          <p:nvPr>
            <p:ph type="sldNum" sz="quarter" idx="12"/>
          </p:nvPr>
        </p:nvSpPr>
        <p:spPr/>
        <p:txBody>
          <a:bodyPr/>
          <a:lstStyle/>
          <a:p>
            <a:fld id="{F1740658-452B-4181-8F8F-8CB1109D54ED}" type="slidenum">
              <a:rPr lang="pl-PL" smtClean="0"/>
              <a:pPr/>
              <a:t>‹#›</a:t>
            </a:fld>
            <a:endParaRPr lang="pl-PL" dirty="0"/>
          </a:p>
        </p:txBody>
      </p:sp>
    </p:spTree>
    <p:extLst>
      <p:ext uri="{BB962C8B-B14F-4D97-AF65-F5344CB8AC3E}">
        <p14:creationId xmlns:p14="http://schemas.microsoft.com/office/powerpoint/2010/main" val="751519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0B065F-89E0-4911-A3F7-9BC123500D4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pl-PL"/>
          </a:p>
        </p:txBody>
      </p:sp>
      <p:sp>
        <p:nvSpPr>
          <p:cNvPr id="3" name="Vertical Text Placeholder 2">
            <a:extLst>
              <a:ext uri="{FF2B5EF4-FFF2-40B4-BE49-F238E27FC236}">
                <a16:creationId xmlns:a16="http://schemas.microsoft.com/office/drawing/2014/main" id="{E7B78AD4-E880-4723-872D-A268007E8DC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Date Placeholder 3">
            <a:extLst>
              <a:ext uri="{FF2B5EF4-FFF2-40B4-BE49-F238E27FC236}">
                <a16:creationId xmlns:a16="http://schemas.microsoft.com/office/drawing/2014/main" id="{495C131C-6DE1-4078-9A14-43CF56DFB580}"/>
              </a:ext>
            </a:extLst>
          </p:cNvPr>
          <p:cNvSpPr>
            <a:spLocks noGrp="1"/>
          </p:cNvSpPr>
          <p:nvPr>
            <p:ph type="dt" sz="half" idx="10"/>
          </p:nvPr>
        </p:nvSpPr>
        <p:spPr/>
        <p:txBody>
          <a:bodyPr/>
          <a:lstStyle/>
          <a:p>
            <a:fld id="{8827463F-B818-4CC8-82C9-4AB106C426DD}" type="datetimeFigureOut">
              <a:rPr lang="pl-PL" smtClean="0"/>
              <a:pPr/>
              <a:t>2019-11-03</a:t>
            </a:fld>
            <a:endParaRPr lang="pl-PL" dirty="0"/>
          </a:p>
        </p:txBody>
      </p:sp>
      <p:sp>
        <p:nvSpPr>
          <p:cNvPr id="5" name="Footer Placeholder 4">
            <a:extLst>
              <a:ext uri="{FF2B5EF4-FFF2-40B4-BE49-F238E27FC236}">
                <a16:creationId xmlns:a16="http://schemas.microsoft.com/office/drawing/2014/main" id="{55EDB8A9-FCB0-4480-986C-5276EA1D9027}"/>
              </a:ext>
            </a:extLst>
          </p:cNvPr>
          <p:cNvSpPr>
            <a:spLocks noGrp="1"/>
          </p:cNvSpPr>
          <p:nvPr>
            <p:ph type="ftr" sz="quarter" idx="11"/>
          </p:nvPr>
        </p:nvSpPr>
        <p:spPr/>
        <p:txBody>
          <a:bodyPr/>
          <a:lstStyle/>
          <a:p>
            <a:endParaRPr lang="pl-PL" dirty="0"/>
          </a:p>
        </p:txBody>
      </p:sp>
      <p:sp>
        <p:nvSpPr>
          <p:cNvPr id="6" name="Slide Number Placeholder 5">
            <a:extLst>
              <a:ext uri="{FF2B5EF4-FFF2-40B4-BE49-F238E27FC236}">
                <a16:creationId xmlns:a16="http://schemas.microsoft.com/office/drawing/2014/main" id="{9AFCC66D-E577-454E-A1F0-092F2D043876}"/>
              </a:ext>
            </a:extLst>
          </p:cNvPr>
          <p:cNvSpPr>
            <a:spLocks noGrp="1"/>
          </p:cNvSpPr>
          <p:nvPr>
            <p:ph type="sldNum" sz="quarter" idx="12"/>
          </p:nvPr>
        </p:nvSpPr>
        <p:spPr/>
        <p:txBody>
          <a:bodyPr/>
          <a:lstStyle/>
          <a:p>
            <a:fld id="{F1740658-452B-4181-8F8F-8CB1109D54ED}" type="slidenum">
              <a:rPr lang="pl-PL" smtClean="0"/>
              <a:pPr/>
              <a:t>‹#›</a:t>
            </a:fld>
            <a:endParaRPr lang="pl-PL" dirty="0"/>
          </a:p>
        </p:txBody>
      </p:sp>
    </p:spTree>
    <p:extLst>
      <p:ext uri="{BB962C8B-B14F-4D97-AF65-F5344CB8AC3E}">
        <p14:creationId xmlns:p14="http://schemas.microsoft.com/office/powerpoint/2010/main" val="1078864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52F4E-C571-4639-B893-665AFEDDEBC1}"/>
              </a:ext>
            </a:extLst>
          </p:cNvPr>
          <p:cNvSpPr>
            <a:spLocks noGrp="1"/>
          </p:cNvSpPr>
          <p:nvPr>
            <p:ph type="title"/>
          </p:nvPr>
        </p:nvSpPr>
        <p:spPr/>
        <p:txBody>
          <a:bodyPr/>
          <a:lstStyle/>
          <a:p>
            <a:r>
              <a:rPr lang="en-US"/>
              <a:t>Click to edit Master title style</a:t>
            </a:r>
            <a:endParaRPr lang="pl-PL"/>
          </a:p>
        </p:txBody>
      </p:sp>
      <p:sp>
        <p:nvSpPr>
          <p:cNvPr id="3" name="Content Placeholder 2">
            <a:extLst>
              <a:ext uri="{FF2B5EF4-FFF2-40B4-BE49-F238E27FC236}">
                <a16:creationId xmlns:a16="http://schemas.microsoft.com/office/drawing/2014/main" id="{0913084D-B9A8-4B96-9A57-92E82CFC59F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Date Placeholder 3">
            <a:extLst>
              <a:ext uri="{FF2B5EF4-FFF2-40B4-BE49-F238E27FC236}">
                <a16:creationId xmlns:a16="http://schemas.microsoft.com/office/drawing/2014/main" id="{A7205EC5-A083-4034-9D3A-5B40B820DBCC}"/>
              </a:ext>
            </a:extLst>
          </p:cNvPr>
          <p:cNvSpPr>
            <a:spLocks noGrp="1"/>
          </p:cNvSpPr>
          <p:nvPr>
            <p:ph type="dt" sz="half" idx="10"/>
          </p:nvPr>
        </p:nvSpPr>
        <p:spPr/>
        <p:txBody>
          <a:bodyPr/>
          <a:lstStyle/>
          <a:p>
            <a:fld id="{8827463F-B818-4CC8-82C9-4AB106C426DD}" type="datetimeFigureOut">
              <a:rPr lang="pl-PL" smtClean="0"/>
              <a:pPr/>
              <a:t>2019-11-03</a:t>
            </a:fld>
            <a:endParaRPr lang="pl-PL" dirty="0"/>
          </a:p>
        </p:txBody>
      </p:sp>
      <p:sp>
        <p:nvSpPr>
          <p:cNvPr id="5" name="Footer Placeholder 4">
            <a:extLst>
              <a:ext uri="{FF2B5EF4-FFF2-40B4-BE49-F238E27FC236}">
                <a16:creationId xmlns:a16="http://schemas.microsoft.com/office/drawing/2014/main" id="{DDD8C0A7-DABA-4767-96D2-5490AEA3B5C1}"/>
              </a:ext>
            </a:extLst>
          </p:cNvPr>
          <p:cNvSpPr>
            <a:spLocks noGrp="1"/>
          </p:cNvSpPr>
          <p:nvPr>
            <p:ph type="ftr" sz="quarter" idx="11"/>
          </p:nvPr>
        </p:nvSpPr>
        <p:spPr/>
        <p:txBody>
          <a:bodyPr/>
          <a:lstStyle/>
          <a:p>
            <a:endParaRPr lang="pl-PL" dirty="0"/>
          </a:p>
        </p:txBody>
      </p:sp>
      <p:sp>
        <p:nvSpPr>
          <p:cNvPr id="6" name="Slide Number Placeholder 5">
            <a:extLst>
              <a:ext uri="{FF2B5EF4-FFF2-40B4-BE49-F238E27FC236}">
                <a16:creationId xmlns:a16="http://schemas.microsoft.com/office/drawing/2014/main" id="{C7171CCB-277A-46B2-BCB6-CD9C6C7A755B}"/>
              </a:ext>
            </a:extLst>
          </p:cNvPr>
          <p:cNvSpPr>
            <a:spLocks noGrp="1"/>
          </p:cNvSpPr>
          <p:nvPr>
            <p:ph type="sldNum" sz="quarter" idx="12"/>
          </p:nvPr>
        </p:nvSpPr>
        <p:spPr/>
        <p:txBody>
          <a:bodyPr/>
          <a:lstStyle/>
          <a:p>
            <a:fld id="{F1740658-452B-4181-8F8F-8CB1109D54ED}" type="slidenum">
              <a:rPr lang="pl-PL" smtClean="0"/>
              <a:pPr/>
              <a:t>‹#›</a:t>
            </a:fld>
            <a:endParaRPr lang="pl-PL" dirty="0"/>
          </a:p>
        </p:txBody>
      </p:sp>
    </p:spTree>
    <p:extLst>
      <p:ext uri="{BB962C8B-B14F-4D97-AF65-F5344CB8AC3E}">
        <p14:creationId xmlns:p14="http://schemas.microsoft.com/office/powerpoint/2010/main" val="3054381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77D7C-36D5-4BE2-BCEA-B47BD1BD0E7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pl-PL"/>
          </a:p>
        </p:txBody>
      </p:sp>
      <p:sp>
        <p:nvSpPr>
          <p:cNvPr id="3" name="Text Placeholder 2">
            <a:extLst>
              <a:ext uri="{FF2B5EF4-FFF2-40B4-BE49-F238E27FC236}">
                <a16:creationId xmlns:a16="http://schemas.microsoft.com/office/drawing/2014/main" id="{85B49D2B-E28D-41D5-B260-ED6338559C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6367D61-00F6-4752-BE15-C12F46E1147D}"/>
              </a:ext>
            </a:extLst>
          </p:cNvPr>
          <p:cNvSpPr>
            <a:spLocks noGrp="1"/>
          </p:cNvSpPr>
          <p:nvPr>
            <p:ph type="dt" sz="half" idx="10"/>
          </p:nvPr>
        </p:nvSpPr>
        <p:spPr/>
        <p:txBody>
          <a:bodyPr/>
          <a:lstStyle/>
          <a:p>
            <a:fld id="{8827463F-B818-4CC8-82C9-4AB106C426DD}" type="datetimeFigureOut">
              <a:rPr lang="pl-PL" smtClean="0"/>
              <a:pPr/>
              <a:t>2019-11-03</a:t>
            </a:fld>
            <a:endParaRPr lang="pl-PL" dirty="0"/>
          </a:p>
        </p:txBody>
      </p:sp>
      <p:sp>
        <p:nvSpPr>
          <p:cNvPr id="5" name="Footer Placeholder 4">
            <a:extLst>
              <a:ext uri="{FF2B5EF4-FFF2-40B4-BE49-F238E27FC236}">
                <a16:creationId xmlns:a16="http://schemas.microsoft.com/office/drawing/2014/main" id="{61D1596D-AB10-4A53-A696-317D4AD03F75}"/>
              </a:ext>
            </a:extLst>
          </p:cNvPr>
          <p:cNvSpPr>
            <a:spLocks noGrp="1"/>
          </p:cNvSpPr>
          <p:nvPr>
            <p:ph type="ftr" sz="quarter" idx="11"/>
          </p:nvPr>
        </p:nvSpPr>
        <p:spPr/>
        <p:txBody>
          <a:bodyPr/>
          <a:lstStyle/>
          <a:p>
            <a:endParaRPr lang="pl-PL" dirty="0"/>
          </a:p>
        </p:txBody>
      </p:sp>
      <p:sp>
        <p:nvSpPr>
          <p:cNvPr id="6" name="Slide Number Placeholder 5">
            <a:extLst>
              <a:ext uri="{FF2B5EF4-FFF2-40B4-BE49-F238E27FC236}">
                <a16:creationId xmlns:a16="http://schemas.microsoft.com/office/drawing/2014/main" id="{894D094B-A42E-4162-AC82-6F098C74C8B5}"/>
              </a:ext>
            </a:extLst>
          </p:cNvPr>
          <p:cNvSpPr>
            <a:spLocks noGrp="1"/>
          </p:cNvSpPr>
          <p:nvPr>
            <p:ph type="sldNum" sz="quarter" idx="12"/>
          </p:nvPr>
        </p:nvSpPr>
        <p:spPr/>
        <p:txBody>
          <a:bodyPr/>
          <a:lstStyle/>
          <a:p>
            <a:fld id="{F1740658-452B-4181-8F8F-8CB1109D54ED}" type="slidenum">
              <a:rPr lang="pl-PL" smtClean="0"/>
              <a:pPr/>
              <a:t>‹#›</a:t>
            </a:fld>
            <a:endParaRPr lang="pl-PL" dirty="0"/>
          </a:p>
        </p:txBody>
      </p:sp>
    </p:spTree>
    <p:extLst>
      <p:ext uri="{BB962C8B-B14F-4D97-AF65-F5344CB8AC3E}">
        <p14:creationId xmlns:p14="http://schemas.microsoft.com/office/powerpoint/2010/main" val="3797197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6EDBE-45A2-4966-9F0A-95A6F3E7340D}"/>
              </a:ext>
            </a:extLst>
          </p:cNvPr>
          <p:cNvSpPr>
            <a:spLocks noGrp="1"/>
          </p:cNvSpPr>
          <p:nvPr>
            <p:ph type="title"/>
          </p:nvPr>
        </p:nvSpPr>
        <p:spPr/>
        <p:txBody>
          <a:bodyPr/>
          <a:lstStyle/>
          <a:p>
            <a:r>
              <a:rPr lang="en-US"/>
              <a:t>Click to edit Master title style</a:t>
            </a:r>
            <a:endParaRPr lang="pl-PL"/>
          </a:p>
        </p:txBody>
      </p:sp>
      <p:sp>
        <p:nvSpPr>
          <p:cNvPr id="3" name="Content Placeholder 2">
            <a:extLst>
              <a:ext uri="{FF2B5EF4-FFF2-40B4-BE49-F238E27FC236}">
                <a16:creationId xmlns:a16="http://schemas.microsoft.com/office/drawing/2014/main" id="{CC96523D-297E-40E9-A1BC-4BB2470AF2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Content Placeholder 3">
            <a:extLst>
              <a:ext uri="{FF2B5EF4-FFF2-40B4-BE49-F238E27FC236}">
                <a16:creationId xmlns:a16="http://schemas.microsoft.com/office/drawing/2014/main" id="{D8F92947-A18D-4AD4-8CAC-92CBF5B9887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5" name="Date Placeholder 4">
            <a:extLst>
              <a:ext uri="{FF2B5EF4-FFF2-40B4-BE49-F238E27FC236}">
                <a16:creationId xmlns:a16="http://schemas.microsoft.com/office/drawing/2014/main" id="{E796B682-CB6F-4F12-8A01-C93B34F67270}"/>
              </a:ext>
            </a:extLst>
          </p:cNvPr>
          <p:cNvSpPr>
            <a:spLocks noGrp="1"/>
          </p:cNvSpPr>
          <p:nvPr>
            <p:ph type="dt" sz="half" idx="10"/>
          </p:nvPr>
        </p:nvSpPr>
        <p:spPr/>
        <p:txBody>
          <a:bodyPr/>
          <a:lstStyle/>
          <a:p>
            <a:fld id="{8827463F-B818-4CC8-82C9-4AB106C426DD}" type="datetimeFigureOut">
              <a:rPr lang="pl-PL" smtClean="0"/>
              <a:pPr/>
              <a:t>2019-11-03</a:t>
            </a:fld>
            <a:endParaRPr lang="pl-PL" dirty="0"/>
          </a:p>
        </p:txBody>
      </p:sp>
      <p:sp>
        <p:nvSpPr>
          <p:cNvPr id="6" name="Footer Placeholder 5">
            <a:extLst>
              <a:ext uri="{FF2B5EF4-FFF2-40B4-BE49-F238E27FC236}">
                <a16:creationId xmlns:a16="http://schemas.microsoft.com/office/drawing/2014/main" id="{2D5E3199-E732-4425-914B-200071947BE4}"/>
              </a:ext>
            </a:extLst>
          </p:cNvPr>
          <p:cNvSpPr>
            <a:spLocks noGrp="1"/>
          </p:cNvSpPr>
          <p:nvPr>
            <p:ph type="ftr" sz="quarter" idx="11"/>
          </p:nvPr>
        </p:nvSpPr>
        <p:spPr/>
        <p:txBody>
          <a:bodyPr/>
          <a:lstStyle/>
          <a:p>
            <a:endParaRPr lang="pl-PL" dirty="0"/>
          </a:p>
        </p:txBody>
      </p:sp>
      <p:sp>
        <p:nvSpPr>
          <p:cNvPr id="7" name="Slide Number Placeholder 6">
            <a:extLst>
              <a:ext uri="{FF2B5EF4-FFF2-40B4-BE49-F238E27FC236}">
                <a16:creationId xmlns:a16="http://schemas.microsoft.com/office/drawing/2014/main" id="{F0C69848-1935-4328-BEC4-5C0F49CABBF1}"/>
              </a:ext>
            </a:extLst>
          </p:cNvPr>
          <p:cNvSpPr>
            <a:spLocks noGrp="1"/>
          </p:cNvSpPr>
          <p:nvPr>
            <p:ph type="sldNum" sz="quarter" idx="12"/>
          </p:nvPr>
        </p:nvSpPr>
        <p:spPr/>
        <p:txBody>
          <a:bodyPr/>
          <a:lstStyle/>
          <a:p>
            <a:fld id="{F1740658-452B-4181-8F8F-8CB1109D54ED}" type="slidenum">
              <a:rPr lang="pl-PL" smtClean="0"/>
              <a:pPr/>
              <a:t>‹#›</a:t>
            </a:fld>
            <a:endParaRPr lang="pl-PL" dirty="0"/>
          </a:p>
        </p:txBody>
      </p:sp>
    </p:spTree>
    <p:extLst>
      <p:ext uri="{BB962C8B-B14F-4D97-AF65-F5344CB8AC3E}">
        <p14:creationId xmlns:p14="http://schemas.microsoft.com/office/powerpoint/2010/main" val="3468141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6CF7F-272D-47FA-974D-2FE072C03424}"/>
              </a:ext>
            </a:extLst>
          </p:cNvPr>
          <p:cNvSpPr>
            <a:spLocks noGrp="1"/>
          </p:cNvSpPr>
          <p:nvPr>
            <p:ph type="title"/>
          </p:nvPr>
        </p:nvSpPr>
        <p:spPr>
          <a:xfrm>
            <a:off x="839788" y="365125"/>
            <a:ext cx="10515600" cy="1325563"/>
          </a:xfrm>
        </p:spPr>
        <p:txBody>
          <a:bodyPr/>
          <a:lstStyle/>
          <a:p>
            <a:r>
              <a:rPr lang="en-US"/>
              <a:t>Click to edit Master title style</a:t>
            </a:r>
            <a:endParaRPr lang="pl-PL"/>
          </a:p>
        </p:txBody>
      </p:sp>
      <p:sp>
        <p:nvSpPr>
          <p:cNvPr id="3" name="Text Placeholder 2">
            <a:extLst>
              <a:ext uri="{FF2B5EF4-FFF2-40B4-BE49-F238E27FC236}">
                <a16:creationId xmlns:a16="http://schemas.microsoft.com/office/drawing/2014/main" id="{9E3F049D-19E8-4D6E-9F71-B58E77A873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2E6B41-49C3-4290-810B-696E1927AC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5" name="Text Placeholder 4">
            <a:extLst>
              <a:ext uri="{FF2B5EF4-FFF2-40B4-BE49-F238E27FC236}">
                <a16:creationId xmlns:a16="http://schemas.microsoft.com/office/drawing/2014/main" id="{EE9CA2C3-EFBE-4D04-96B0-6B0E858C44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1EE2C8-04B3-446A-945F-FEF0C6C7F61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7" name="Date Placeholder 6">
            <a:extLst>
              <a:ext uri="{FF2B5EF4-FFF2-40B4-BE49-F238E27FC236}">
                <a16:creationId xmlns:a16="http://schemas.microsoft.com/office/drawing/2014/main" id="{5A6B32C2-340D-4B8F-BDF1-41D07FFE3BEB}"/>
              </a:ext>
            </a:extLst>
          </p:cNvPr>
          <p:cNvSpPr>
            <a:spLocks noGrp="1"/>
          </p:cNvSpPr>
          <p:nvPr>
            <p:ph type="dt" sz="half" idx="10"/>
          </p:nvPr>
        </p:nvSpPr>
        <p:spPr/>
        <p:txBody>
          <a:bodyPr/>
          <a:lstStyle/>
          <a:p>
            <a:fld id="{8827463F-B818-4CC8-82C9-4AB106C426DD}" type="datetimeFigureOut">
              <a:rPr lang="pl-PL" smtClean="0"/>
              <a:pPr/>
              <a:t>2019-11-03</a:t>
            </a:fld>
            <a:endParaRPr lang="pl-PL" dirty="0"/>
          </a:p>
        </p:txBody>
      </p:sp>
      <p:sp>
        <p:nvSpPr>
          <p:cNvPr id="8" name="Footer Placeholder 7">
            <a:extLst>
              <a:ext uri="{FF2B5EF4-FFF2-40B4-BE49-F238E27FC236}">
                <a16:creationId xmlns:a16="http://schemas.microsoft.com/office/drawing/2014/main" id="{CD10ACC5-AE1E-41FB-9ABB-9936E58507E8}"/>
              </a:ext>
            </a:extLst>
          </p:cNvPr>
          <p:cNvSpPr>
            <a:spLocks noGrp="1"/>
          </p:cNvSpPr>
          <p:nvPr>
            <p:ph type="ftr" sz="quarter" idx="11"/>
          </p:nvPr>
        </p:nvSpPr>
        <p:spPr/>
        <p:txBody>
          <a:bodyPr/>
          <a:lstStyle/>
          <a:p>
            <a:endParaRPr lang="pl-PL" dirty="0"/>
          </a:p>
        </p:txBody>
      </p:sp>
      <p:sp>
        <p:nvSpPr>
          <p:cNvPr id="9" name="Slide Number Placeholder 8">
            <a:extLst>
              <a:ext uri="{FF2B5EF4-FFF2-40B4-BE49-F238E27FC236}">
                <a16:creationId xmlns:a16="http://schemas.microsoft.com/office/drawing/2014/main" id="{631FACA3-4800-4AC9-BCCA-4B980FA0D48C}"/>
              </a:ext>
            </a:extLst>
          </p:cNvPr>
          <p:cNvSpPr>
            <a:spLocks noGrp="1"/>
          </p:cNvSpPr>
          <p:nvPr>
            <p:ph type="sldNum" sz="quarter" idx="12"/>
          </p:nvPr>
        </p:nvSpPr>
        <p:spPr/>
        <p:txBody>
          <a:bodyPr/>
          <a:lstStyle/>
          <a:p>
            <a:fld id="{F1740658-452B-4181-8F8F-8CB1109D54ED}" type="slidenum">
              <a:rPr lang="pl-PL" smtClean="0"/>
              <a:pPr/>
              <a:t>‹#›</a:t>
            </a:fld>
            <a:endParaRPr lang="pl-PL" dirty="0"/>
          </a:p>
        </p:txBody>
      </p:sp>
    </p:spTree>
    <p:extLst>
      <p:ext uri="{BB962C8B-B14F-4D97-AF65-F5344CB8AC3E}">
        <p14:creationId xmlns:p14="http://schemas.microsoft.com/office/powerpoint/2010/main" val="2989588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D3AAD-0B1E-45B1-BAE4-E07DDD50FB4C}"/>
              </a:ext>
            </a:extLst>
          </p:cNvPr>
          <p:cNvSpPr>
            <a:spLocks noGrp="1"/>
          </p:cNvSpPr>
          <p:nvPr>
            <p:ph type="title"/>
          </p:nvPr>
        </p:nvSpPr>
        <p:spPr/>
        <p:txBody>
          <a:bodyPr/>
          <a:lstStyle/>
          <a:p>
            <a:r>
              <a:rPr lang="en-US"/>
              <a:t>Click to edit Master title style</a:t>
            </a:r>
            <a:endParaRPr lang="pl-PL"/>
          </a:p>
        </p:txBody>
      </p:sp>
      <p:sp>
        <p:nvSpPr>
          <p:cNvPr id="3" name="Date Placeholder 2">
            <a:extLst>
              <a:ext uri="{FF2B5EF4-FFF2-40B4-BE49-F238E27FC236}">
                <a16:creationId xmlns:a16="http://schemas.microsoft.com/office/drawing/2014/main" id="{0CCF922A-8F9E-4539-B2E1-411634E170D1}"/>
              </a:ext>
            </a:extLst>
          </p:cNvPr>
          <p:cNvSpPr>
            <a:spLocks noGrp="1"/>
          </p:cNvSpPr>
          <p:nvPr>
            <p:ph type="dt" sz="half" idx="10"/>
          </p:nvPr>
        </p:nvSpPr>
        <p:spPr/>
        <p:txBody>
          <a:bodyPr/>
          <a:lstStyle/>
          <a:p>
            <a:fld id="{8827463F-B818-4CC8-82C9-4AB106C426DD}" type="datetimeFigureOut">
              <a:rPr lang="pl-PL" smtClean="0"/>
              <a:pPr/>
              <a:t>2019-11-03</a:t>
            </a:fld>
            <a:endParaRPr lang="pl-PL" dirty="0"/>
          </a:p>
        </p:txBody>
      </p:sp>
      <p:sp>
        <p:nvSpPr>
          <p:cNvPr id="4" name="Footer Placeholder 3">
            <a:extLst>
              <a:ext uri="{FF2B5EF4-FFF2-40B4-BE49-F238E27FC236}">
                <a16:creationId xmlns:a16="http://schemas.microsoft.com/office/drawing/2014/main" id="{1D89BF5E-969B-4457-824E-84BBC67751A8}"/>
              </a:ext>
            </a:extLst>
          </p:cNvPr>
          <p:cNvSpPr>
            <a:spLocks noGrp="1"/>
          </p:cNvSpPr>
          <p:nvPr>
            <p:ph type="ftr" sz="quarter" idx="11"/>
          </p:nvPr>
        </p:nvSpPr>
        <p:spPr/>
        <p:txBody>
          <a:bodyPr/>
          <a:lstStyle/>
          <a:p>
            <a:endParaRPr lang="pl-PL" dirty="0"/>
          </a:p>
        </p:txBody>
      </p:sp>
      <p:sp>
        <p:nvSpPr>
          <p:cNvPr id="5" name="Slide Number Placeholder 4">
            <a:extLst>
              <a:ext uri="{FF2B5EF4-FFF2-40B4-BE49-F238E27FC236}">
                <a16:creationId xmlns:a16="http://schemas.microsoft.com/office/drawing/2014/main" id="{6F225B0A-2077-4F3C-84AC-7FBCF2764BD5}"/>
              </a:ext>
            </a:extLst>
          </p:cNvPr>
          <p:cNvSpPr>
            <a:spLocks noGrp="1"/>
          </p:cNvSpPr>
          <p:nvPr>
            <p:ph type="sldNum" sz="quarter" idx="12"/>
          </p:nvPr>
        </p:nvSpPr>
        <p:spPr/>
        <p:txBody>
          <a:bodyPr/>
          <a:lstStyle/>
          <a:p>
            <a:fld id="{F1740658-452B-4181-8F8F-8CB1109D54ED}" type="slidenum">
              <a:rPr lang="pl-PL" smtClean="0"/>
              <a:pPr/>
              <a:t>‹#›</a:t>
            </a:fld>
            <a:endParaRPr lang="pl-PL" dirty="0"/>
          </a:p>
        </p:txBody>
      </p:sp>
    </p:spTree>
    <p:extLst>
      <p:ext uri="{BB962C8B-B14F-4D97-AF65-F5344CB8AC3E}">
        <p14:creationId xmlns:p14="http://schemas.microsoft.com/office/powerpoint/2010/main" val="4083368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50DEED-F00B-4EC4-885B-247207328D64}"/>
              </a:ext>
            </a:extLst>
          </p:cNvPr>
          <p:cNvSpPr>
            <a:spLocks noGrp="1"/>
          </p:cNvSpPr>
          <p:nvPr>
            <p:ph type="dt" sz="half" idx="10"/>
          </p:nvPr>
        </p:nvSpPr>
        <p:spPr/>
        <p:txBody>
          <a:bodyPr/>
          <a:lstStyle/>
          <a:p>
            <a:fld id="{8827463F-B818-4CC8-82C9-4AB106C426DD}" type="datetimeFigureOut">
              <a:rPr lang="pl-PL" smtClean="0"/>
              <a:pPr/>
              <a:t>2019-11-03</a:t>
            </a:fld>
            <a:endParaRPr lang="pl-PL" dirty="0"/>
          </a:p>
        </p:txBody>
      </p:sp>
      <p:sp>
        <p:nvSpPr>
          <p:cNvPr id="3" name="Footer Placeholder 2">
            <a:extLst>
              <a:ext uri="{FF2B5EF4-FFF2-40B4-BE49-F238E27FC236}">
                <a16:creationId xmlns:a16="http://schemas.microsoft.com/office/drawing/2014/main" id="{72583281-B05C-4B26-B1CC-A90E388EB271}"/>
              </a:ext>
            </a:extLst>
          </p:cNvPr>
          <p:cNvSpPr>
            <a:spLocks noGrp="1"/>
          </p:cNvSpPr>
          <p:nvPr>
            <p:ph type="ftr" sz="quarter" idx="11"/>
          </p:nvPr>
        </p:nvSpPr>
        <p:spPr/>
        <p:txBody>
          <a:bodyPr/>
          <a:lstStyle/>
          <a:p>
            <a:endParaRPr lang="pl-PL" dirty="0"/>
          </a:p>
        </p:txBody>
      </p:sp>
      <p:sp>
        <p:nvSpPr>
          <p:cNvPr id="4" name="Slide Number Placeholder 3">
            <a:extLst>
              <a:ext uri="{FF2B5EF4-FFF2-40B4-BE49-F238E27FC236}">
                <a16:creationId xmlns:a16="http://schemas.microsoft.com/office/drawing/2014/main" id="{24C83BA4-9F6D-47F5-86C2-F2C6386E0C48}"/>
              </a:ext>
            </a:extLst>
          </p:cNvPr>
          <p:cNvSpPr>
            <a:spLocks noGrp="1"/>
          </p:cNvSpPr>
          <p:nvPr>
            <p:ph type="sldNum" sz="quarter" idx="12"/>
          </p:nvPr>
        </p:nvSpPr>
        <p:spPr/>
        <p:txBody>
          <a:bodyPr/>
          <a:lstStyle/>
          <a:p>
            <a:fld id="{F1740658-452B-4181-8F8F-8CB1109D54ED}" type="slidenum">
              <a:rPr lang="pl-PL" smtClean="0"/>
              <a:pPr/>
              <a:t>‹#›</a:t>
            </a:fld>
            <a:endParaRPr lang="pl-PL" dirty="0"/>
          </a:p>
        </p:txBody>
      </p:sp>
    </p:spTree>
    <p:extLst>
      <p:ext uri="{BB962C8B-B14F-4D97-AF65-F5344CB8AC3E}">
        <p14:creationId xmlns:p14="http://schemas.microsoft.com/office/powerpoint/2010/main" val="920030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93DC0-8838-4712-A7AD-25C9CDED53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pl-PL"/>
          </a:p>
        </p:txBody>
      </p:sp>
      <p:sp>
        <p:nvSpPr>
          <p:cNvPr id="3" name="Content Placeholder 2">
            <a:extLst>
              <a:ext uri="{FF2B5EF4-FFF2-40B4-BE49-F238E27FC236}">
                <a16:creationId xmlns:a16="http://schemas.microsoft.com/office/drawing/2014/main" id="{9659E9F3-9F81-48DB-A1C7-2C180E09BD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Text Placeholder 3">
            <a:extLst>
              <a:ext uri="{FF2B5EF4-FFF2-40B4-BE49-F238E27FC236}">
                <a16:creationId xmlns:a16="http://schemas.microsoft.com/office/drawing/2014/main" id="{0E7A1A9A-F152-4EFC-A6F1-8206F1C49A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1B6E5D-8614-4830-AE8A-70037C65E5D4}"/>
              </a:ext>
            </a:extLst>
          </p:cNvPr>
          <p:cNvSpPr>
            <a:spLocks noGrp="1"/>
          </p:cNvSpPr>
          <p:nvPr>
            <p:ph type="dt" sz="half" idx="10"/>
          </p:nvPr>
        </p:nvSpPr>
        <p:spPr/>
        <p:txBody>
          <a:bodyPr/>
          <a:lstStyle/>
          <a:p>
            <a:fld id="{8827463F-B818-4CC8-82C9-4AB106C426DD}" type="datetimeFigureOut">
              <a:rPr lang="pl-PL" smtClean="0"/>
              <a:pPr/>
              <a:t>2019-11-03</a:t>
            </a:fld>
            <a:endParaRPr lang="pl-PL" dirty="0"/>
          </a:p>
        </p:txBody>
      </p:sp>
      <p:sp>
        <p:nvSpPr>
          <p:cNvPr id="6" name="Footer Placeholder 5">
            <a:extLst>
              <a:ext uri="{FF2B5EF4-FFF2-40B4-BE49-F238E27FC236}">
                <a16:creationId xmlns:a16="http://schemas.microsoft.com/office/drawing/2014/main" id="{2F0E166E-7F7D-4CAB-A869-237728E6A7DA}"/>
              </a:ext>
            </a:extLst>
          </p:cNvPr>
          <p:cNvSpPr>
            <a:spLocks noGrp="1"/>
          </p:cNvSpPr>
          <p:nvPr>
            <p:ph type="ftr" sz="quarter" idx="11"/>
          </p:nvPr>
        </p:nvSpPr>
        <p:spPr/>
        <p:txBody>
          <a:bodyPr/>
          <a:lstStyle/>
          <a:p>
            <a:endParaRPr lang="pl-PL" dirty="0"/>
          </a:p>
        </p:txBody>
      </p:sp>
      <p:sp>
        <p:nvSpPr>
          <p:cNvPr id="7" name="Slide Number Placeholder 6">
            <a:extLst>
              <a:ext uri="{FF2B5EF4-FFF2-40B4-BE49-F238E27FC236}">
                <a16:creationId xmlns:a16="http://schemas.microsoft.com/office/drawing/2014/main" id="{FAC47B15-C362-4C45-A9D8-674EE6BD66C4}"/>
              </a:ext>
            </a:extLst>
          </p:cNvPr>
          <p:cNvSpPr>
            <a:spLocks noGrp="1"/>
          </p:cNvSpPr>
          <p:nvPr>
            <p:ph type="sldNum" sz="quarter" idx="12"/>
          </p:nvPr>
        </p:nvSpPr>
        <p:spPr/>
        <p:txBody>
          <a:bodyPr/>
          <a:lstStyle/>
          <a:p>
            <a:fld id="{F1740658-452B-4181-8F8F-8CB1109D54ED}" type="slidenum">
              <a:rPr lang="pl-PL" smtClean="0"/>
              <a:pPr/>
              <a:t>‹#›</a:t>
            </a:fld>
            <a:endParaRPr lang="pl-PL" dirty="0"/>
          </a:p>
        </p:txBody>
      </p:sp>
    </p:spTree>
    <p:extLst>
      <p:ext uri="{BB962C8B-B14F-4D97-AF65-F5344CB8AC3E}">
        <p14:creationId xmlns:p14="http://schemas.microsoft.com/office/powerpoint/2010/main" val="261129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9AE36-D697-43D9-A68B-0E71918400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pl-PL"/>
          </a:p>
        </p:txBody>
      </p:sp>
      <p:sp>
        <p:nvSpPr>
          <p:cNvPr id="3" name="Picture Placeholder 2">
            <a:extLst>
              <a:ext uri="{FF2B5EF4-FFF2-40B4-BE49-F238E27FC236}">
                <a16:creationId xmlns:a16="http://schemas.microsoft.com/office/drawing/2014/main" id="{294A2166-4419-4E2F-BCB3-53A2074816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dirty="0"/>
          </a:p>
        </p:txBody>
      </p:sp>
      <p:sp>
        <p:nvSpPr>
          <p:cNvPr id="4" name="Text Placeholder 3">
            <a:extLst>
              <a:ext uri="{FF2B5EF4-FFF2-40B4-BE49-F238E27FC236}">
                <a16:creationId xmlns:a16="http://schemas.microsoft.com/office/drawing/2014/main" id="{6D250C51-1344-40B8-A3B2-0D87C9577B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682B6F-E70B-4333-815D-DF8B1AEF669B}"/>
              </a:ext>
            </a:extLst>
          </p:cNvPr>
          <p:cNvSpPr>
            <a:spLocks noGrp="1"/>
          </p:cNvSpPr>
          <p:nvPr>
            <p:ph type="dt" sz="half" idx="10"/>
          </p:nvPr>
        </p:nvSpPr>
        <p:spPr/>
        <p:txBody>
          <a:bodyPr/>
          <a:lstStyle/>
          <a:p>
            <a:fld id="{8827463F-B818-4CC8-82C9-4AB106C426DD}" type="datetimeFigureOut">
              <a:rPr lang="pl-PL" smtClean="0"/>
              <a:pPr/>
              <a:t>2019-11-03</a:t>
            </a:fld>
            <a:endParaRPr lang="pl-PL" dirty="0"/>
          </a:p>
        </p:txBody>
      </p:sp>
      <p:sp>
        <p:nvSpPr>
          <p:cNvPr id="6" name="Footer Placeholder 5">
            <a:extLst>
              <a:ext uri="{FF2B5EF4-FFF2-40B4-BE49-F238E27FC236}">
                <a16:creationId xmlns:a16="http://schemas.microsoft.com/office/drawing/2014/main" id="{335012B1-8283-4073-97C5-EC817E55BA8C}"/>
              </a:ext>
            </a:extLst>
          </p:cNvPr>
          <p:cNvSpPr>
            <a:spLocks noGrp="1"/>
          </p:cNvSpPr>
          <p:nvPr>
            <p:ph type="ftr" sz="quarter" idx="11"/>
          </p:nvPr>
        </p:nvSpPr>
        <p:spPr/>
        <p:txBody>
          <a:bodyPr/>
          <a:lstStyle/>
          <a:p>
            <a:endParaRPr lang="pl-PL" dirty="0"/>
          </a:p>
        </p:txBody>
      </p:sp>
      <p:sp>
        <p:nvSpPr>
          <p:cNvPr id="7" name="Slide Number Placeholder 6">
            <a:extLst>
              <a:ext uri="{FF2B5EF4-FFF2-40B4-BE49-F238E27FC236}">
                <a16:creationId xmlns:a16="http://schemas.microsoft.com/office/drawing/2014/main" id="{F294604B-A3E0-471F-BB1E-E0F8DABD77C0}"/>
              </a:ext>
            </a:extLst>
          </p:cNvPr>
          <p:cNvSpPr>
            <a:spLocks noGrp="1"/>
          </p:cNvSpPr>
          <p:nvPr>
            <p:ph type="sldNum" sz="quarter" idx="12"/>
          </p:nvPr>
        </p:nvSpPr>
        <p:spPr/>
        <p:txBody>
          <a:bodyPr/>
          <a:lstStyle/>
          <a:p>
            <a:fld id="{F1740658-452B-4181-8F8F-8CB1109D54ED}" type="slidenum">
              <a:rPr lang="pl-PL" smtClean="0"/>
              <a:pPr/>
              <a:t>‹#›</a:t>
            </a:fld>
            <a:endParaRPr lang="pl-PL" dirty="0"/>
          </a:p>
        </p:txBody>
      </p:sp>
    </p:spTree>
    <p:extLst>
      <p:ext uri="{BB962C8B-B14F-4D97-AF65-F5344CB8AC3E}">
        <p14:creationId xmlns:p14="http://schemas.microsoft.com/office/powerpoint/2010/main" val="2418829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D88A5E-133B-4316-8224-26B66C4DDD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pl-PL"/>
          </a:p>
        </p:txBody>
      </p:sp>
      <p:sp>
        <p:nvSpPr>
          <p:cNvPr id="3" name="Text Placeholder 2">
            <a:extLst>
              <a:ext uri="{FF2B5EF4-FFF2-40B4-BE49-F238E27FC236}">
                <a16:creationId xmlns:a16="http://schemas.microsoft.com/office/drawing/2014/main" id="{42DC435D-C69C-42C8-8346-01B4C6D503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Date Placeholder 3">
            <a:extLst>
              <a:ext uri="{FF2B5EF4-FFF2-40B4-BE49-F238E27FC236}">
                <a16:creationId xmlns:a16="http://schemas.microsoft.com/office/drawing/2014/main" id="{C021BE04-AEF9-44BC-A16E-915C35E314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27463F-B818-4CC8-82C9-4AB106C426DD}" type="datetimeFigureOut">
              <a:rPr lang="pl-PL" smtClean="0"/>
              <a:pPr/>
              <a:t>2019-11-03</a:t>
            </a:fld>
            <a:endParaRPr lang="pl-PL" dirty="0"/>
          </a:p>
        </p:txBody>
      </p:sp>
      <p:sp>
        <p:nvSpPr>
          <p:cNvPr id="5" name="Footer Placeholder 4">
            <a:extLst>
              <a:ext uri="{FF2B5EF4-FFF2-40B4-BE49-F238E27FC236}">
                <a16:creationId xmlns:a16="http://schemas.microsoft.com/office/drawing/2014/main" id="{F10990A2-CBE8-4C50-A1B2-12F195906C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dirty="0"/>
          </a:p>
        </p:txBody>
      </p:sp>
      <p:sp>
        <p:nvSpPr>
          <p:cNvPr id="6" name="Slide Number Placeholder 5">
            <a:extLst>
              <a:ext uri="{FF2B5EF4-FFF2-40B4-BE49-F238E27FC236}">
                <a16:creationId xmlns:a16="http://schemas.microsoft.com/office/drawing/2014/main" id="{14A56819-5D3F-4784-9A50-7F3F9060B7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740658-452B-4181-8F8F-8CB1109D54ED}" type="slidenum">
              <a:rPr lang="pl-PL" smtClean="0"/>
              <a:pPr/>
              <a:t>‹#›</a:t>
            </a:fld>
            <a:endParaRPr lang="pl-PL" dirty="0"/>
          </a:p>
        </p:txBody>
      </p:sp>
    </p:spTree>
    <p:extLst>
      <p:ext uri="{BB962C8B-B14F-4D97-AF65-F5344CB8AC3E}">
        <p14:creationId xmlns:p14="http://schemas.microsoft.com/office/powerpoint/2010/main" val="23486615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ntro final 3">
            <a:hlinkClick r:id="" action="ppaction://media"/>
            <a:extLst>
              <a:ext uri="{FF2B5EF4-FFF2-40B4-BE49-F238E27FC236}">
                <a16:creationId xmlns:a16="http://schemas.microsoft.com/office/drawing/2014/main" id="{B70A4A8C-422B-469A-9486-49D151C67907}"/>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92075" y="92075"/>
            <a:ext cx="12192000" cy="6858000"/>
          </a:xfrm>
          <a:prstGeom prst="rect">
            <a:avLst/>
          </a:prstGeom>
        </p:spPr>
      </p:pic>
    </p:spTree>
    <p:extLst>
      <p:ext uri="{BB962C8B-B14F-4D97-AF65-F5344CB8AC3E}">
        <p14:creationId xmlns:p14="http://schemas.microsoft.com/office/powerpoint/2010/main" val="2461167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35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6DC9BAD7-9798-411C-9C4F-E9CD17F6C8E8}"/>
              </a:ext>
            </a:extLst>
          </p:cNvPr>
          <p:cNvSpPr/>
          <p:nvPr/>
        </p:nvSpPr>
        <p:spPr>
          <a:xfrm>
            <a:off x="1508760" y="975360"/>
            <a:ext cx="9174480" cy="3970318"/>
          </a:xfrm>
          <a:prstGeom prst="rect">
            <a:avLst/>
          </a:prstGeom>
        </p:spPr>
        <p:txBody>
          <a:bodyPr wrap="square">
            <a:spAutoFit/>
          </a:bodyPr>
          <a:lstStyle/>
          <a:p>
            <a:pPr algn="just"/>
            <a:r>
              <a:rPr lang="pl-PL" sz="2800" dirty="0"/>
              <a:t>Osoba, które chce odzyskać szczupłą sylwetkę, powinna   zarejestrować się w Programie DrDietman, po czym przejść do wersji “Poprawianie odżywiania”. Należy wybrać sobie doradcę z listy dostępnej w Programie oraz zawrzeć z nim internetowo umowę.  </a:t>
            </a:r>
          </a:p>
          <a:p>
            <a:pPr algn="just"/>
            <a:r>
              <a:rPr lang="pl-PL" sz="2800" dirty="0"/>
              <a:t>Następnie trzeba wprowadzić do Programu swoje jadłospisy z siedmiu kolejnych dni, czyli wpisać wszystko, co w danym tygodniu zostało spożyte. Można też przesłać te jadłospisy doradcy, a on wpisze je do Programu. </a:t>
            </a:r>
          </a:p>
        </p:txBody>
      </p:sp>
    </p:spTree>
    <p:extLst>
      <p:ext uri="{BB962C8B-B14F-4D97-AF65-F5344CB8AC3E}">
        <p14:creationId xmlns:p14="http://schemas.microsoft.com/office/powerpoint/2010/main" val="1524368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2EA8194F-1D27-441C-B605-96EF52E5A6A7}"/>
              </a:ext>
            </a:extLst>
          </p:cNvPr>
          <p:cNvSpPr>
            <a:spLocks noGrp="1"/>
          </p:cNvSpPr>
          <p:nvPr>
            <p:ph idx="1"/>
          </p:nvPr>
        </p:nvSpPr>
        <p:spPr>
          <a:xfrm>
            <a:off x="1691640" y="914400"/>
            <a:ext cx="8580120" cy="5262563"/>
          </a:xfrm>
        </p:spPr>
        <p:txBody>
          <a:bodyPr/>
          <a:lstStyle/>
          <a:p>
            <a:pPr marL="0" indent="0" algn="just">
              <a:buNone/>
            </a:pPr>
            <a:r>
              <a:rPr lang="pl-PL" dirty="0"/>
              <a:t>Doradca zapoznaje się z jadłospisami i ich analizami wykonanymi przez Program DrDietman. Zwraca się do klienta po dodatkowe informacje (np. dotyczące stanu zdrowia czy trybu życia). Na podstawie tych danych ustala dla danej osoby indywidualną normę żywieniową. W szczególności dobiera odpowiednią dla prowadzonego trybu życia kaloryczność dziennego pożywienia. Początkowo, żeby odżywianie się zgodne z normą ustaloną przez doradcę nie było zbyt kłopotliwe, nie będzie ona znacząco odbiegała od wynikającej z  jadłospisów wpisanych do Programu. </a:t>
            </a:r>
          </a:p>
          <a:p>
            <a:pPr marL="0" indent="0">
              <a:buNone/>
            </a:pPr>
            <a:endParaRPr lang="pl-PL" dirty="0"/>
          </a:p>
        </p:txBody>
      </p:sp>
    </p:spTree>
    <p:extLst>
      <p:ext uri="{BB962C8B-B14F-4D97-AF65-F5344CB8AC3E}">
        <p14:creationId xmlns:p14="http://schemas.microsoft.com/office/powerpoint/2010/main" val="2020349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2EA8194F-1D27-441C-B605-96EF52E5A6A7}"/>
              </a:ext>
            </a:extLst>
          </p:cNvPr>
          <p:cNvSpPr>
            <a:spLocks noGrp="1"/>
          </p:cNvSpPr>
          <p:nvPr>
            <p:ph idx="1"/>
          </p:nvPr>
        </p:nvSpPr>
        <p:spPr>
          <a:xfrm>
            <a:off x="1935480" y="1253331"/>
            <a:ext cx="8549640" cy="4351338"/>
          </a:xfrm>
        </p:spPr>
        <p:txBody>
          <a:bodyPr/>
          <a:lstStyle/>
          <a:p>
            <a:pPr marL="0" indent="0" algn="just">
              <a:buNone/>
            </a:pPr>
            <a:r>
              <a:rPr lang="pl-PL" dirty="0"/>
              <a:t>Po ustaleniu odpowiedniej dziennej kaloryczności pożywienia powinien nastąpić wspólny dobór liczby spożywanych posiłków oraz wskazanie pory każdego z nich. Zasadą jest, że codziennie należy spożywać taką samą liczbę posiłków, każdy z nich o tej samej porze. Dany posiłek, na przykład obiad, powinien mieć codziennie podobną kaloryczność. Objętość każdego z posiłków powinna być zbliżona. Stałe pory posiłków należy tak dobrać, żeby ich spożywanie nie tylko nie kłóciło się z trybem życia  osoby, która podjęła odchudzanie, ale nawet miało szansę stać się  wygodne. </a:t>
            </a:r>
          </a:p>
          <a:p>
            <a:pPr marL="0" indent="0">
              <a:buNone/>
            </a:pPr>
            <a:endParaRPr lang="pl-PL" dirty="0"/>
          </a:p>
        </p:txBody>
      </p:sp>
    </p:spTree>
    <p:extLst>
      <p:ext uri="{BB962C8B-B14F-4D97-AF65-F5344CB8AC3E}">
        <p14:creationId xmlns:p14="http://schemas.microsoft.com/office/powerpoint/2010/main" val="867705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2EA8194F-1D27-441C-B605-96EF52E5A6A7}"/>
              </a:ext>
            </a:extLst>
          </p:cNvPr>
          <p:cNvSpPr>
            <a:spLocks noGrp="1"/>
          </p:cNvSpPr>
          <p:nvPr>
            <p:ph idx="1"/>
          </p:nvPr>
        </p:nvSpPr>
        <p:spPr>
          <a:xfrm>
            <a:off x="1524000" y="914401"/>
            <a:ext cx="9189720" cy="1383631"/>
          </a:xfrm>
        </p:spPr>
        <p:txBody>
          <a:bodyPr>
            <a:noAutofit/>
          </a:bodyPr>
          <a:lstStyle/>
          <a:p>
            <a:pPr marL="0" indent="0" algn="just">
              <a:buNone/>
            </a:pPr>
            <a:r>
              <a:rPr lang="pl-PL" dirty="0"/>
              <a:t>Zmiana sposobu odżywiania polegająca na spożywaniu codziennie takiej samej liczby posiłków, każdego o tej samej porze, jest łatwa. Spowoduje ona, że zapewnione będą odpowiednie dostawy energii we właściwym czasie, co organizm chętnie zaakceptuje, ponieważ z natury oczekuje regularnego odżywiania. Po pewnym czasie od wprowadzenia tej regularności, głód będzie pojawiał się tylko i wyłącznie wtedy, gdy będzie się zbliżała pora posiłku. Wzrośnie więc przyjemność czerpana z jedzenia, bo ustanie udręka zawiązana z koniecznością znoszenia głodu oraz ze zwalczaniem napadów wilczego apetytu. </a:t>
            </a:r>
          </a:p>
          <a:p>
            <a:pPr marL="0" indent="0" algn="just">
              <a:buNone/>
            </a:pPr>
            <a:endParaRPr lang="pl-PL" dirty="0"/>
          </a:p>
          <a:p>
            <a:pPr marL="0" indent="0" algn="just">
              <a:buNone/>
            </a:pPr>
            <a:endParaRPr lang="pl-PL" dirty="0"/>
          </a:p>
          <a:p>
            <a:pPr marL="0" indent="0" algn="just">
              <a:buNone/>
            </a:pPr>
            <a:endParaRPr lang="pl-PL" dirty="0"/>
          </a:p>
          <a:p>
            <a:pPr marL="0" indent="0" algn="just">
              <a:buNone/>
            </a:pPr>
            <a:endParaRPr lang="pl-PL" dirty="0"/>
          </a:p>
          <a:p>
            <a:pPr marL="0" indent="0" algn="just">
              <a:buNone/>
            </a:pPr>
            <a:r>
              <a:rPr lang="pl-PL" dirty="0"/>
              <a:t>    </a:t>
            </a:r>
          </a:p>
        </p:txBody>
      </p:sp>
    </p:spTree>
    <p:extLst>
      <p:ext uri="{BB962C8B-B14F-4D97-AF65-F5344CB8AC3E}">
        <p14:creationId xmlns:p14="http://schemas.microsoft.com/office/powerpoint/2010/main" val="28153751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2EA8194F-1D27-441C-B605-96EF52E5A6A7}"/>
              </a:ext>
            </a:extLst>
          </p:cNvPr>
          <p:cNvSpPr>
            <a:spLocks noGrp="1"/>
          </p:cNvSpPr>
          <p:nvPr>
            <p:ph idx="1"/>
          </p:nvPr>
        </p:nvSpPr>
        <p:spPr>
          <a:xfrm>
            <a:off x="1905000" y="716280"/>
            <a:ext cx="8519160" cy="5425439"/>
          </a:xfrm>
        </p:spPr>
        <p:txBody>
          <a:bodyPr>
            <a:noAutofit/>
          </a:bodyPr>
          <a:lstStyle/>
          <a:p>
            <a:pPr marL="0" indent="0" algn="just">
              <a:buNone/>
            </a:pPr>
            <a:r>
              <a:rPr lang="pl-PL" dirty="0"/>
              <a:t>W trakcie odchudzania się dana osoba może jeść to, na co ma ochotę. Jednak powinna przygotowywać sobie posiłki o odpowiedniej kaloryczności i objętości. Sztuka ta jest łatwa do opanowania. Przykładowo dana osoba spożywa  na śniadania posiłki składające się jedynie z kilku lub kilkunastu zestawów. Po wpisaniu danego zestawu do Programu DrDietman można dowiedzieć się, jaka jest jego kaloryczność. </a:t>
            </a:r>
          </a:p>
          <a:p>
            <a:pPr marL="0" indent="0" algn="just">
              <a:buNone/>
            </a:pPr>
            <a:endParaRPr lang="pl-PL" dirty="0"/>
          </a:p>
          <a:p>
            <a:pPr marL="0" indent="0" algn="just">
              <a:buNone/>
            </a:pPr>
            <a:r>
              <a:rPr lang="pl-PL" dirty="0"/>
              <a:t> </a:t>
            </a:r>
          </a:p>
        </p:txBody>
      </p:sp>
    </p:spTree>
    <p:extLst>
      <p:ext uri="{BB962C8B-B14F-4D97-AF65-F5344CB8AC3E}">
        <p14:creationId xmlns:p14="http://schemas.microsoft.com/office/powerpoint/2010/main" val="18594205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70725BB2-8034-4A73-B6C8-FBB053E5ED66}"/>
              </a:ext>
            </a:extLst>
          </p:cNvPr>
          <p:cNvSpPr/>
          <p:nvPr/>
        </p:nvSpPr>
        <p:spPr>
          <a:xfrm>
            <a:off x="1672389" y="685800"/>
            <a:ext cx="8277727" cy="3539430"/>
          </a:xfrm>
          <a:prstGeom prst="rect">
            <a:avLst/>
          </a:prstGeom>
        </p:spPr>
        <p:txBody>
          <a:bodyPr wrap="square">
            <a:spAutoFit/>
          </a:bodyPr>
          <a:lstStyle/>
          <a:p>
            <a:r>
              <a:rPr lang="pl-PL" sz="2800" dirty="0"/>
              <a:t>Na podstawie informacji uzyskanych z Programu oraz po zapoznaniu się z zaleceniami doradcy będzie wiadomo, co w danym zestawie należy zmienić, żeby stał się on optymalny. Z czasem przygotowywanie sobie prawidłowo zestawionych posiłków wejdzie w nawyk. Ich dobór stanie się automatyczny. Nie będzie już potrzeby zastanawiania się, ile czego przygotować do zjedzenia na dany posiłek. </a:t>
            </a:r>
          </a:p>
        </p:txBody>
      </p:sp>
    </p:spTree>
    <p:extLst>
      <p:ext uri="{BB962C8B-B14F-4D97-AF65-F5344CB8AC3E}">
        <p14:creationId xmlns:p14="http://schemas.microsoft.com/office/powerpoint/2010/main" val="24813056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B27C14D0-67D1-44D3-889F-123F23011A72}"/>
              </a:ext>
            </a:extLst>
          </p:cNvPr>
          <p:cNvSpPr/>
          <p:nvPr/>
        </p:nvSpPr>
        <p:spPr>
          <a:xfrm>
            <a:off x="1325880" y="853441"/>
            <a:ext cx="9799320" cy="3539430"/>
          </a:xfrm>
          <a:prstGeom prst="rect">
            <a:avLst/>
          </a:prstGeom>
        </p:spPr>
        <p:txBody>
          <a:bodyPr wrap="square">
            <a:spAutoFit/>
          </a:bodyPr>
          <a:lstStyle/>
          <a:p>
            <a:r>
              <a:rPr lang="pl-PL" sz="2800" dirty="0"/>
              <a:t>Spożywanie wszystkich posiłków o podobnej wielkości sprawi, że żołądek dostosuje do nich swoją objętość. Odtąd, w miarę  zbliżania się do kończenia danego posiłku, będzie narastało  odczucie napełnienia żołądka. Spowoduje ono ustanie chęci kontynuowania jedzenia. Skoro chęć jedzenia ustanie sama, nie będzie potrzeby odmawiania sobie jedzenia więcej. Jedzenie stanie się więc bardziej przyjemne, bo towarzyszyć mu będzie przekonanie, że możemy jeść tyle, ile chcemy. </a:t>
            </a:r>
          </a:p>
        </p:txBody>
      </p:sp>
    </p:spTree>
    <p:extLst>
      <p:ext uri="{BB962C8B-B14F-4D97-AF65-F5344CB8AC3E}">
        <p14:creationId xmlns:p14="http://schemas.microsoft.com/office/powerpoint/2010/main" val="18546877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2EA8194F-1D27-441C-B605-96EF52E5A6A7}"/>
              </a:ext>
            </a:extLst>
          </p:cNvPr>
          <p:cNvSpPr>
            <a:spLocks noGrp="1"/>
          </p:cNvSpPr>
          <p:nvPr>
            <p:ph idx="1"/>
          </p:nvPr>
        </p:nvSpPr>
        <p:spPr>
          <a:xfrm>
            <a:off x="1417320" y="660558"/>
            <a:ext cx="9585960" cy="5536883"/>
          </a:xfrm>
        </p:spPr>
        <p:txBody>
          <a:bodyPr>
            <a:normAutofit/>
          </a:bodyPr>
          <a:lstStyle/>
          <a:p>
            <a:pPr marL="0" indent="0" algn="just">
              <a:buNone/>
            </a:pPr>
            <a:r>
              <a:rPr lang="pl-PL" dirty="0"/>
              <a:t>Regularne odżywianie powoduje, że, za sprawą homeostazy, organizm dąży do uzyskania i utrzymywania określonej masy ciała. Jest ona zależna od dziennej kaloryczności pożywienia, ponieważ przy regularnym odżywianiu istnieje stan równowagi pomiędzy ową kalorycznością a masą ciała. Stąd, po podjęciu regularnego odżywiania, masa ciała stopniowo się zmniejsza, aby zwykle po dwóch lub trzech miesiącach, ustabilizować się. Jeśli będzie ona zbyt wysoka, należy nieznacznie zmniejszyć dzienną kaloryczność pożywiania. Stopniowe nieznaczne obniżanie kaloryczności pożywienia powinno być ponawiane aż do ustabilizowania się masy ciała na odpowiednim poziomie. </a:t>
            </a:r>
          </a:p>
          <a:p>
            <a:pPr marL="0" indent="0" algn="just">
              <a:buNone/>
            </a:pPr>
            <a:endParaRPr lang="pl-PL" dirty="0"/>
          </a:p>
          <a:p>
            <a:pPr marL="0" indent="0">
              <a:buNone/>
            </a:pPr>
            <a:endParaRPr lang="pl-PL" dirty="0"/>
          </a:p>
        </p:txBody>
      </p:sp>
    </p:spTree>
    <p:extLst>
      <p:ext uri="{BB962C8B-B14F-4D97-AF65-F5344CB8AC3E}">
        <p14:creationId xmlns:p14="http://schemas.microsoft.com/office/powerpoint/2010/main" val="29439867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2EA8194F-1D27-441C-B605-96EF52E5A6A7}"/>
              </a:ext>
            </a:extLst>
          </p:cNvPr>
          <p:cNvSpPr>
            <a:spLocks noGrp="1"/>
          </p:cNvSpPr>
          <p:nvPr>
            <p:ph idx="1"/>
          </p:nvPr>
        </p:nvSpPr>
        <p:spPr>
          <a:xfrm>
            <a:off x="1463040" y="1158240"/>
            <a:ext cx="8884920" cy="5018723"/>
          </a:xfrm>
        </p:spPr>
        <p:txBody>
          <a:bodyPr>
            <a:normAutofit/>
          </a:bodyPr>
          <a:lstStyle/>
          <a:p>
            <a:pPr marL="0" indent="0" algn="just">
              <a:buNone/>
            </a:pPr>
            <a:r>
              <a:rPr lang="pl-PL" dirty="0"/>
              <a:t>Wiadomo, że są produkty spożywcze bardziej lub mniej wartościowe. Produkty bogate lub ubogie w składniki odżywcze. Są też takie, które szczególnie sprzyjają tyciu. Bywają takie, które zawierają składniki szkodliwe lub nieobojętne dla zdrowia. I takie, których spożywanie jest dla danej osoby niekorzystne ze względu na określone choroby, alergie czy nietolerancje pokarmowe. </a:t>
            </a:r>
          </a:p>
          <a:p>
            <a:pPr marL="0" indent="0" algn="just">
              <a:buNone/>
            </a:pPr>
            <a:endParaRPr lang="pl-PL" dirty="0"/>
          </a:p>
          <a:p>
            <a:pPr marL="0" indent="0">
              <a:buNone/>
            </a:pPr>
            <a:endParaRPr lang="pl-PL" dirty="0"/>
          </a:p>
        </p:txBody>
      </p:sp>
    </p:spTree>
    <p:extLst>
      <p:ext uri="{BB962C8B-B14F-4D97-AF65-F5344CB8AC3E}">
        <p14:creationId xmlns:p14="http://schemas.microsoft.com/office/powerpoint/2010/main" val="33681599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CD3C3F2F-9261-43A3-A9C6-CFBB17369A13}"/>
              </a:ext>
            </a:extLst>
          </p:cNvPr>
          <p:cNvSpPr/>
          <p:nvPr/>
        </p:nvSpPr>
        <p:spPr>
          <a:xfrm>
            <a:off x="1323474" y="685800"/>
            <a:ext cx="7820526" cy="3539430"/>
          </a:xfrm>
          <a:prstGeom prst="rect">
            <a:avLst/>
          </a:prstGeom>
        </p:spPr>
        <p:txBody>
          <a:bodyPr wrap="square">
            <a:spAutoFit/>
          </a:bodyPr>
          <a:lstStyle/>
          <a:p>
            <a:r>
              <a:rPr lang="pl-PL" sz="2800" dirty="0"/>
              <a:t>W trakcie procesu odchudzania doradca będzie wskazywał, które z jadanych przez daną osobę produktów należy uznać za niekorzystne. Będzie proponował stopniowe wprowadzanie odpowiednich zamienników. Wystarczy, że w danym miesiącu dwa produkty zostaną na stałe zastąpione innymi, a sprawi to, iż po roku odżywianie stanie się znacznie zdrowsze. </a:t>
            </a:r>
          </a:p>
        </p:txBody>
      </p:sp>
    </p:spTree>
    <p:extLst>
      <p:ext uri="{BB962C8B-B14F-4D97-AF65-F5344CB8AC3E}">
        <p14:creationId xmlns:p14="http://schemas.microsoft.com/office/powerpoint/2010/main" val="641461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91152-8C72-4A17-8C6A-08DAA34D4480}"/>
              </a:ext>
            </a:extLst>
          </p:cNvPr>
          <p:cNvSpPr>
            <a:spLocks noGrp="1"/>
          </p:cNvSpPr>
          <p:nvPr>
            <p:ph type="ctrTitle"/>
          </p:nvPr>
        </p:nvSpPr>
        <p:spPr>
          <a:xfrm>
            <a:off x="1524000" y="1122363"/>
            <a:ext cx="9144000" cy="2387600"/>
          </a:xfrm>
        </p:spPr>
        <p:txBody>
          <a:bodyPr>
            <a:normAutofit/>
          </a:bodyPr>
          <a:lstStyle/>
          <a:p>
            <a:r>
              <a:rPr lang="pl-PL" sz="7200" b="1" dirty="0"/>
              <a:t>Skuteczne odchudzanie z DrDietmanem</a:t>
            </a:r>
          </a:p>
        </p:txBody>
      </p:sp>
    </p:spTree>
    <p:extLst>
      <p:ext uri="{BB962C8B-B14F-4D97-AF65-F5344CB8AC3E}">
        <p14:creationId xmlns:p14="http://schemas.microsoft.com/office/powerpoint/2010/main" val="34349152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2EA8194F-1D27-441C-B605-96EF52E5A6A7}"/>
              </a:ext>
            </a:extLst>
          </p:cNvPr>
          <p:cNvSpPr>
            <a:spLocks noGrp="1"/>
          </p:cNvSpPr>
          <p:nvPr>
            <p:ph idx="1"/>
          </p:nvPr>
        </p:nvSpPr>
        <p:spPr>
          <a:xfrm>
            <a:off x="1539240" y="990600"/>
            <a:ext cx="8656320" cy="5186363"/>
          </a:xfrm>
        </p:spPr>
        <p:txBody>
          <a:bodyPr>
            <a:normAutofit/>
          </a:bodyPr>
          <a:lstStyle/>
          <a:p>
            <a:pPr marL="0" indent="0" algn="just">
              <a:buNone/>
            </a:pPr>
            <a:r>
              <a:rPr lang="pl-PL" dirty="0"/>
              <a:t>Z czasem odżywianie ukształtowane w trakcie odchudzania się z DrDietmanem wejdzie w nawyk i utrwali się jako nowy korzystny sposób dostarczania organizmowi energii. Apetyt, wyregulowany dzięki zbilansowanemu odżywianiu, będzie sprawiał, że danej osobie będzie najczęściej przychodziła ochota na to, czego jej organizm aktualnie najbardziej potrzebuje. </a:t>
            </a:r>
          </a:p>
          <a:p>
            <a:pPr marL="0" indent="0">
              <a:buNone/>
            </a:pPr>
            <a:endParaRPr lang="pl-PL" dirty="0"/>
          </a:p>
        </p:txBody>
      </p:sp>
    </p:spTree>
    <p:extLst>
      <p:ext uri="{BB962C8B-B14F-4D97-AF65-F5344CB8AC3E}">
        <p14:creationId xmlns:p14="http://schemas.microsoft.com/office/powerpoint/2010/main" val="38433471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A98AFFEF-80AB-481E-8F6B-4F5584C58918}"/>
              </a:ext>
            </a:extLst>
          </p:cNvPr>
          <p:cNvSpPr/>
          <p:nvPr/>
        </p:nvSpPr>
        <p:spPr>
          <a:xfrm>
            <a:off x="1287379" y="938463"/>
            <a:ext cx="7856621" cy="2677656"/>
          </a:xfrm>
          <a:prstGeom prst="rect">
            <a:avLst/>
          </a:prstGeom>
        </p:spPr>
        <p:txBody>
          <a:bodyPr wrap="square">
            <a:spAutoFit/>
          </a:bodyPr>
          <a:lstStyle/>
          <a:p>
            <a:r>
              <a:rPr lang="pl-PL" sz="2800" dirty="0"/>
              <a:t>Dzięki odchudzaniu z DrDietmanem praktycznie każda osoba będzie mogła jeść to, na co jej przyjdzie ochota i w takiej ilości, jaka jej odpowiada. Będzie więc czerpać z jedzenia możliwie najwięcej zdrowia i możliwie najwięcej przyjemności oraz utrzymywać przy tym na stałe stosunkowo szczupłą sylwetkę. </a:t>
            </a:r>
          </a:p>
        </p:txBody>
      </p:sp>
    </p:spTree>
    <p:extLst>
      <p:ext uri="{BB962C8B-B14F-4D97-AF65-F5344CB8AC3E}">
        <p14:creationId xmlns:p14="http://schemas.microsoft.com/office/powerpoint/2010/main" val="2047737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2EA8194F-1D27-441C-B605-96EF52E5A6A7}"/>
              </a:ext>
            </a:extLst>
          </p:cNvPr>
          <p:cNvSpPr>
            <a:spLocks noGrp="1"/>
          </p:cNvSpPr>
          <p:nvPr>
            <p:ph idx="1"/>
          </p:nvPr>
        </p:nvSpPr>
        <p:spPr>
          <a:xfrm>
            <a:off x="1615440" y="1080655"/>
            <a:ext cx="8854440" cy="5091545"/>
          </a:xfrm>
        </p:spPr>
        <p:txBody>
          <a:bodyPr>
            <a:noAutofit/>
          </a:bodyPr>
          <a:lstStyle/>
          <a:p>
            <a:pPr marL="0" indent="0" algn="just">
              <a:buNone/>
            </a:pPr>
            <a:r>
              <a:rPr lang="pl-PL" dirty="0"/>
              <a:t>Prawdopodobnie większość ludzi, którzy mają nadwagę lub są otyli, chciałoby odzyskać szczupłą sylwetkę. Jednak zwykle podchodzą oni do odchudzania się z rezerwą. Górę biorą u nich obawy przed uciążliwościami diety. Boją się też, że będą musieli wyrzec się przyjemności jedzenia. </a:t>
            </a:r>
          </a:p>
          <a:p>
            <a:pPr marL="0" indent="0" algn="just">
              <a:buNone/>
            </a:pPr>
            <a:endParaRPr lang="pl-PL" dirty="0"/>
          </a:p>
          <a:p>
            <a:pPr marL="0" indent="0" algn="just">
              <a:buNone/>
            </a:pPr>
            <a:endParaRPr lang="pl-PL" dirty="0"/>
          </a:p>
          <a:p>
            <a:pPr marL="0" indent="0" algn="just">
              <a:buNone/>
            </a:pPr>
            <a:endParaRPr lang="pl-PL" dirty="0"/>
          </a:p>
          <a:p>
            <a:pPr marL="0" indent="0" algn="just">
              <a:buNone/>
            </a:pPr>
            <a:r>
              <a:rPr lang="pl-PL" dirty="0"/>
              <a:t> </a:t>
            </a:r>
          </a:p>
        </p:txBody>
      </p:sp>
    </p:spTree>
    <p:extLst>
      <p:ext uri="{BB962C8B-B14F-4D97-AF65-F5344CB8AC3E}">
        <p14:creationId xmlns:p14="http://schemas.microsoft.com/office/powerpoint/2010/main" val="1404726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FD0CE762-8814-4620-811E-7A5D9EAF0825}"/>
              </a:ext>
            </a:extLst>
          </p:cNvPr>
          <p:cNvSpPr/>
          <p:nvPr/>
        </p:nvSpPr>
        <p:spPr>
          <a:xfrm>
            <a:off x="1479883" y="878305"/>
            <a:ext cx="8831179" cy="2677656"/>
          </a:xfrm>
          <a:prstGeom prst="rect">
            <a:avLst/>
          </a:prstGeom>
        </p:spPr>
        <p:txBody>
          <a:bodyPr wrap="square">
            <a:spAutoFit/>
          </a:bodyPr>
          <a:lstStyle/>
          <a:p>
            <a:pPr algn="just"/>
            <a:r>
              <a:rPr lang="pl-PL" sz="2800" dirty="0"/>
              <a:t>Ludzie ci nieraz słyszeli, że osoby, które podjęły diety redukcyjne, nie dość, że przeszły gehennę, to po upływie pewnego czasu odzyskały utracone kilogramy z naddatkiem. Obawa przed odchudzaniem się zniknie jednak, ponieważ opracowano sposób na skuteczne odchudzanie, nie tylko nie wymagające wysiłku, lecz także bardzo przyjemne. </a:t>
            </a:r>
          </a:p>
        </p:txBody>
      </p:sp>
    </p:spTree>
    <p:extLst>
      <p:ext uri="{BB962C8B-B14F-4D97-AF65-F5344CB8AC3E}">
        <p14:creationId xmlns:p14="http://schemas.microsoft.com/office/powerpoint/2010/main" val="1405509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2EA8194F-1D27-441C-B605-96EF52E5A6A7}"/>
              </a:ext>
            </a:extLst>
          </p:cNvPr>
          <p:cNvSpPr>
            <a:spLocks noGrp="1"/>
          </p:cNvSpPr>
          <p:nvPr>
            <p:ph idx="1"/>
          </p:nvPr>
        </p:nvSpPr>
        <p:spPr>
          <a:xfrm>
            <a:off x="1676400" y="1734185"/>
            <a:ext cx="8763000" cy="4351338"/>
          </a:xfrm>
        </p:spPr>
        <p:txBody>
          <a:bodyPr>
            <a:normAutofit/>
          </a:bodyPr>
          <a:lstStyle/>
          <a:p>
            <a:pPr marL="0" indent="0" algn="just">
              <a:buNone/>
            </a:pPr>
            <a:r>
              <a:rPr lang="pl-PL" dirty="0"/>
              <a:t>Dla lepszego ukazania istoty tego przyjemnego sposobu odchudzania warto najpierw odpowiedzieć na pytanie, dlaczego ludzie tyją. Co do zasady, człowiek tyje dlatego, że z jedzeniem dostarcza do swojego organizmu więcej energii, niż jej zużywa. Nadmiar </a:t>
            </a:r>
            <a:r>
              <a:rPr lang="pl-PL"/>
              <a:t>dostaw energii </a:t>
            </a:r>
            <a:r>
              <a:rPr lang="pl-PL" dirty="0"/>
              <a:t>powoduje odkładanie się tkanki tłuszczowej, a tycie polega właśnie na powiększaniu się jej zapasów. Ważne jest zatem, by  sobie uświadomić, dlaczego niektóre osoby dostarczają do swojego organizmu za dużo energii z jedzeniem?</a:t>
            </a:r>
          </a:p>
          <a:p>
            <a:pPr marL="0" indent="0">
              <a:buNone/>
            </a:pPr>
            <a:r>
              <a:rPr lang="pl-PL" dirty="0"/>
              <a:t> </a:t>
            </a:r>
          </a:p>
        </p:txBody>
      </p:sp>
    </p:spTree>
    <p:extLst>
      <p:ext uri="{BB962C8B-B14F-4D97-AF65-F5344CB8AC3E}">
        <p14:creationId xmlns:p14="http://schemas.microsoft.com/office/powerpoint/2010/main" val="4142156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2EA8194F-1D27-441C-B605-96EF52E5A6A7}"/>
              </a:ext>
            </a:extLst>
          </p:cNvPr>
          <p:cNvSpPr>
            <a:spLocks noGrp="1"/>
          </p:cNvSpPr>
          <p:nvPr>
            <p:ph idx="1"/>
          </p:nvPr>
        </p:nvSpPr>
        <p:spPr>
          <a:xfrm>
            <a:off x="1630680" y="1118937"/>
            <a:ext cx="8991600" cy="5058026"/>
          </a:xfrm>
        </p:spPr>
        <p:txBody>
          <a:bodyPr>
            <a:noAutofit/>
          </a:bodyPr>
          <a:lstStyle/>
          <a:p>
            <a:pPr marL="0" indent="0" algn="just">
              <a:buNone/>
            </a:pPr>
            <a:r>
              <a:rPr lang="pl-PL" dirty="0"/>
              <a:t>Zwykle osoby z nadwagą dostarczają do organizmu zbyt dużo energii, ponieważ nie potrafią na co dzień w odpowiedni sposób zaspakajać swojego głodu i apetytu. Niekiedy, pomimo że ich organizm aktualnie potrzebuje dostaw energii, nie odczuwają głodu lub go silnie tłumią. Jedzą za mało w stosunku do swoich potrzeb, przez co skłaniają swój organizm do oszczędzania energii. </a:t>
            </a:r>
          </a:p>
        </p:txBody>
      </p:sp>
    </p:spTree>
    <p:extLst>
      <p:ext uri="{BB962C8B-B14F-4D97-AF65-F5344CB8AC3E}">
        <p14:creationId xmlns:p14="http://schemas.microsoft.com/office/powerpoint/2010/main" val="1618442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634F32CD-A70D-4805-8DD6-7F83CF4EFCB2}"/>
              </a:ext>
            </a:extLst>
          </p:cNvPr>
          <p:cNvSpPr/>
          <p:nvPr/>
        </p:nvSpPr>
        <p:spPr>
          <a:xfrm>
            <a:off x="1335505" y="745958"/>
            <a:ext cx="8758990" cy="3970318"/>
          </a:xfrm>
          <a:prstGeom prst="rect">
            <a:avLst/>
          </a:prstGeom>
        </p:spPr>
        <p:txBody>
          <a:bodyPr wrap="square">
            <a:spAutoFit/>
          </a:bodyPr>
          <a:lstStyle/>
          <a:p>
            <a:r>
              <a:rPr lang="pl-PL" sz="2800" dirty="0"/>
              <a:t>Później jednak, bardzo często wieczorem, ich organizm stanowczo dopomina się o swoje. Wtedy głód, a zwłaszcza apetyt, ujawniają się z dużą siłą. Zjadane jest więc o wiele więcej niż aktualnie potrzebuje organizm. Ten chwilowy nadmiar pożywienia wywołuje odkładanie zapasów, tym bardziej, że organizm został wcześniej zachęcony do oszczędzania energii. Jest zatem oczywiste, że aby schudnąć, trzeba zapanować nad swoim głodem i apetytem. </a:t>
            </a:r>
          </a:p>
        </p:txBody>
      </p:sp>
    </p:spTree>
    <p:extLst>
      <p:ext uri="{BB962C8B-B14F-4D97-AF65-F5344CB8AC3E}">
        <p14:creationId xmlns:p14="http://schemas.microsoft.com/office/powerpoint/2010/main" val="784452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2EA8194F-1D27-441C-B605-96EF52E5A6A7}"/>
              </a:ext>
            </a:extLst>
          </p:cNvPr>
          <p:cNvSpPr>
            <a:spLocks noGrp="1"/>
          </p:cNvSpPr>
          <p:nvPr>
            <p:ph idx="1"/>
          </p:nvPr>
        </p:nvSpPr>
        <p:spPr>
          <a:xfrm>
            <a:off x="1371600" y="1036321"/>
            <a:ext cx="9220200" cy="4556760"/>
          </a:xfrm>
        </p:spPr>
        <p:txBody>
          <a:bodyPr>
            <a:normAutofit/>
          </a:bodyPr>
          <a:lstStyle/>
          <a:p>
            <a:pPr marL="0" indent="0" algn="just">
              <a:buNone/>
            </a:pPr>
            <a:r>
              <a:rPr lang="pl-PL" dirty="0"/>
              <a:t>Obecnie pojawił się nowy, dobry sposób na panowanie nad odczuwaniem głodu i apetytu. Polega on odpowiednim uregulowaniu naturalnych odczuć organizmu związanych z jedzeniem, czyli poczucia apetytu, głodu i sytości oraz na wytworzeniu korzystnych upodobań i nawyków żywieniowych. Wbrew powszechnemu mniemaniu, jest to bardzo proste, oczywiście dla tych osób, które dowiedziały się, jak to zrobić.     </a:t>
            </a:r>
          </a:p>
        </p:txBody>
      </p:sp>
    </p:spTree>
    <p:extLst>
      <p:ext uri="{BB962C8B-B14F-4D97-AF65-F5344CB8AC3E}">
        <p14:creationId xmlns:p14="http://schemas.microsoft.com/office/powerpoint/2010/main" val="3047242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2EA8194F-1D27-441C-B605-96EF52E5A6A7}"/>
              </a:ext>
            </a:extLst>
          </p:cNvPr>
          <p:cNvSpPr>
            <a:spLocks noGrp="1"/>
          </p:cNvSpPr>
          <p:nvPr>
            <p:ph idx="1"/>
          </p:nvPr>
        </p:nvSpPr>
        <p:spPr>
          <a:xfrm>
            <a:off x="1341120" y="990601"/>
            <a:ext cx="9464040" cy="4450080"/>
          </a:xfrm>
        </p:spPr>
        <p:txBody>
          <a:bodyPr>
            <a:normAutofit/>
          </a:bodyPr>
          <a:lstStyle/>
          <a:p>
            <a:pPr marL="0" indent="0" algn="just">
              <a:buNone/>
            </a:pPr>
            <a:r>
              <a:rPr lang="pl-PL" dirty="0"/>
              <a:t>Narzędziem, którego opracowanie sprawiło, że regulowanie poczucia apetytu, głodu i sytości oraz kształtowanie korzystnych upodobań i nawyków żywieniowych sprzyjających chudnięciu stało się proste, jest Program DrDietman. Umożliwia on współpracę online z doradcą żywieniowym. Doradca wspomaga proces odchudzania i go kontroluje. Ma za zadanie zadbać, by  pozbywanie się nadmiernych kilogramów było zdrowe i skuteczne oraz by prowadziło także do znaczącego poprawienia sposobu odżywiania. </a:t>
            </a:r>
          </a:p>
        </p:txBody>
      </p:sp>
    </p:spTree>
    <p:extLst>
      <p:ext uri="{BB962C8B-B14F-4D97-AF65-F5344CB8AC3E}">
        <p14:creationId xmlns:p14="http://schemas.microsoft.com/office/powerpoint/2010/main" val="31503942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1641</TotalTime>
  <Words>1055</Words>
  <Application>Microsoft Office PowerPoint</Application>
  <PresentationFormat>Panoramiczny</PresentationFormat>
  <Paragraphs>33</Paragraphs>
  <Slides>21</Slides>
  <Notes>0</Notes>
  <HiddenSlides>0</HiddenSlides>
  <MMClips>1</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21</vt:i4>
      </vt:variant>
    </vt:vector>
  </HeadingPairs>
  <TitlesOfParts>
    <vt:vector size="25" baseType="lpstr">
      <vt:lpstr>Arial</vt:lpstr>
      <vt:lpstr>Calibri</vt:lpstr>
      <vt:lpstr>Calibri Light</vt:lpstr>
      <vt:lpstr>Office Theme</vt:lpstr>
      <vt:lpstr>Prezentacja programu PowerPoint</vt:lpstr>
      <vt:lpstr>Skuteczne odchudzanie z DrDietmanem</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pracownik.bnblt@gmail.com</dc:creator>
  <cp:lastModifiedBy>Zbigniew Młynarski</cp:lastModifiedBy>
  <cp:revision>139</cp:revision>
  <dcterms:created xsi:type="dcterms:W3CDTF">2019-10-23T07:46:58Z</dcterms:created>
  <dcterms:modified xsi:type="dcterms:W3CDTF">2019-11-03T19:38:58Z</dcterms:modified>
</cp:coreProperties>
</file>